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1"/>
          <p:cNvSpPr txBox="1">
            <a:spLocks/>
          </p:cNvSpPr>
          <p:nvPr userDrawn="1"/>
        </p:nvSpPr>
        <p:spPr>
          <a:xfrm>
            <a:off x="8600074" y="146279"/>
            <a:ext cx="220324" cy="220735"/>
          </a:xfrm>
          <a:prstGeom prst="rect">
            <a:avLst/>
          </a:prstGeom>
          <a:ln/>
        </p:spPr>
        <p:txBody>
          <a:bodyPr lIns="0" tIns="0" rIns="0" bIns="0"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A7081D8-B099-416F-9582-802BDA6BDEA2}" type="slidenum">
              <a:rPr lang="en-US" sz="600" smtClean="0">
                <a:solidFill>
                  <a:srgbClr val="444444"/>
                </a:solidFill>
                <a:latin typeface="+mj-lt"/>
              </a:rPr>
              <a:pPr algn="r"/>
              <a:t>‹#›</a:t>
            </a:fld>
            <a:endParaRPr lang="en-US" sz="900" dirty="0">
              <a:solidFill>
                <a:srgbClr val="444444"/>
              </a:solidFill>
              <a:latin typeface="+mj-lt"/>
            </a:endParaRPr>
          </a:p>
        </p:txBody>
      </p:sp>
      <p:pic>
        <p:nvPicPr>
          <p:cNvPr id="9" name="Picture 8" descr="crv_logo_rgb_po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5541" y="6056965"/>
            <a:ext cx="1505379" cy="6794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850" y="6003290"/>
            <a:ext cx="1735195" cy="81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7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509083" y="618941"/>
            <a:ext cx="6125833" cy="584775"/>
          </a:xfrm>
          <a:prstGeom prst="rect">
            <a:avLst/>
          </a:prstGeom>
        </p:spPr>
        <p:txBody>
          <a:bodyPr/>
          <a:lstStyle>
            <a:lvl1pPr algn="ctr">
              <a:spcBef>
                <a:spcPct val="0"/>
              </a:spcBef>
              <a:buNone/>
              <a:defRPr sz="3200" b="1"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en-US" altLang="zh-CN" dirty="0" err="1" smtClean="0"/>
              <a:t>Kopernio</a:t>
            </a:r>
            <a:r>
              <a:rPr lang="zh-CN" altLang="en-US" dirty="0" smtClean="0"/>
              <a:t>插件</a:t>
            </a:r>
            <a:endParaRPr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39924" y="115251"/>
            <a:ext cx="2723035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如何获取全文？</a:t>
            </a:r>
            <a:endParaRPr lang="en-US" altLang="zh-CN" sz="28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14"/>
          <p:cNvSpPr txBox="1"/>
          <p:nvPr/>
        </p:nvSpPr>
        <p:spPr>
          <a:xfrm>
            <a:off x="2163301" y="5665451"/>
            <a:ext cx="4817398" cy="6463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0" h="0"/>
          </a:sp3d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3600" dirty="0">
                <a:solidFill>
                  <a:schemeClr val="bg1"/>
                </a:solidFill>
              </a:rPr>
              <a:t>www.kopernio.com</a:t>
            </a:r>
            <a:endParaRPr lang="en-US" sz="3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5" y="1308108"/>
            <a:ext cx="8815388" cy="40465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91" y="3051505"/>
            <a:ext cx="2047204" cy="2047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0457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83899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Kopernio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zh-CN" altLang="en-US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奇的全文获取</a:t>
            </a:r>
            <a:endParaRPr 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18585" y="2109537"/>
            <a:ext cx="693020" cy="3416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4534"/>
          <a:stretch/>
        </p:blipFill>
        <p:spPr>
          <a:xfrm>
            <a:off x="7521" y="905902"/>
            <a:ext cx="9144000" cy="2854210"/>
          </a:xfrm>
          <a:prstGeom prst="rect">
            <a:avLst/>
          </a:prstGeom>
        </p:spPr>
      </p:pic>
      <p:sp>
        <p:nvSpPr>
          <p:cNvPr id="7" name="TextBox 14"/>
          <p:cNvSpPr txBox="1"/>
          <p:nvPr/>
        </p:nvSpPr>
        <p:spPr>
          <a:xfrm>
            <a:off x="1875972" y="3006775"/>
            <a:ext cx="5392056" cy="584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0" h="0"/>
          </a:sp3d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Chrome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360</a:t>
            </a: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火狐浏览器</a:t>
            </a:r>
            <a:endParaRPr lang="en-US" sz="32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8551" y="3886200"/>
            <a:ext cx="7477250" cy="2743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0" h="0"/>
          </a:sp3d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Kopernio集成了超过2万个期刊网站、平台、数据库、开放获取知识库和搜索引擎</a:t>
            </a:r>
            <a:r>
              <a:rPr lang="en-US" sz="2400" dirty="0" smtClean="0">
                <a:solidFill>
                  <a:schemeClr val="bg1"/>
                </a:solidFill>
              </a:rPr>
              <a:t>。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不再有登录表单</a:t>
            </a:r>
            <a:r>
              <a:rPr lang="en-US" sz="2400" dirty="0">
                <a:solidFill>
                  <a:schemeClr val="bg1"/>
                </a:solidFill>
              </a:rPr>
              <a:t>、</a:t>
            </a:r>
            <a:r>
              <a:rPr lang="en-US" sz="2400" dirty="0" smtClean="0">
                <a:solidFill>
                  <a:schemeClr val="bg1"/>
                </a:solidFill>
              </a:rPr>
              <a:t>跳转链接和弹出窗口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无需记住数十个密码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不再浪费时间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只需一键即可获取您所需的全文文献</a:t>
            </a:r>
            <a:r>
              <a:rPr lang="en-US" sz="2400" dirty="0">
                <a:solidFill>
                  <a:schemeClr val="bg1"/>
                </a:solidFill>
              </a:rPr>
              <a:t>PDF</a:t>
            </a:r>
          </a:p>
        </p:txBody>
      </p:sp>
    </p:spTree>
    <p:extLst>
      <p:ext uri="{BB962C8B-B14F-4D97-AF65-F5344CB8AC3E}">
        <p14:creationId xmlns:p14="http://schemas.microsoft.com/office/powerpoint/2010/main" val="249987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99"/>
            <a:ext cx="8229600" cy="1143000"/>
          </a:xfrm>
        </p:spPr>
        <p:txBody>
          <a:bodyPr/>
          <a:lstStyle/>
          <a:p>
            <a:r>
              <a:rPr lang="en-US" dirty="0" smtClean="0"/>
              <a:t>Amazing…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6811"/>
            <a:ext cx="9144000" cy="42948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00363"/>
            <a:ext cx="9144000" cy="420925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52462" y="5236860"/>
            <a:ext cx="4791075" cy="5638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28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48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宋体</vt:lpstr>
      <vt:lpstr>Microsoft YaHei</vt:lpstr>
      <vt:lpstr>Microsoft YaHei</vt:lpstr>
      <vt:lpstr>Arial</vt:lpstr>
      <vt:lpstr>Calibri</vt:lpstr>
      <vt:lpstr>Office Theme</vt:lpstr>
      <vt:lpstr>PowerPoint Presentation</vt:lpstr>
      <vt:lpstr>Kopernio神奇的全文获取</vt:lpstr>
      <vt:lpstr>Amazing…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www.kopernio.com</dc:title>
  <dc:creator>Wang, Shuo (IP&amp;Science)</dc:creator>
  <cp:lastModifiedBy>Lei, Brian (IP&amp;Science)</cp:lastModifiedBy>
  <cp:revision>5</cp:revision>
  <dcterms:created xsi:type="dcterms:W3CDTF">2006-08-16T00:00:00Z</dcterms:created>
  <dcterms:modified xsi:type="dcterms:W3CDTF">2018-04-27T06:18:58Z</dcterms:modified>
</cp:coreProperties>
</file>